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6" r:id="rId1"/>
    <p:sldMasterId id="2147483847" r:id="rId2"/>
    <p:sldMasterId id="2147483848" r:id="rId3"/>
    <p:sldMasterId id="2147483849" r:id="rId4"/>
  </p:sldMasterIdLst>
  <p:notesMasterIdLst>
    <p:notesMasterId r:id="rId32"/>
  </p:notesMasterIdLst>
  <p:sldIdLst>
    <p:sldId id="256" r:id="rId5"/>
    <p:sldId id="278" r:id="rId6"/>
    <p:sldId id="286" r:id="rId7"/>
    <p:sldId id="280" r:id="rId8"/>
    <p:sldId id="287" r:id="rId9"/>
    <p:sldId id="298" r:id="rId10"/>
    <p:sldId id="295" r:id="rId11"/>
    <p:sldId id="303" r:id="rId12"/>
    <p:sldId id="294" r:id="rId13"/>
    <p:sldId id="296" r:id="rId14"/>
    <p:sldId id="297" r:id="rId15"/>
    <p:sldId id="284" r:id="rId16"/>
    <p:sldId id="288" r:id="rId17"/>
    <p:sldId id="293" r:id="rId18"/>
    <p:sldId id="299" r:id="rId19"/>
    <p:sldId id="300" r:id="rId20"/>
    <p:sldId id="301" r:id="rId21"/>
    <p:sldId id="290" r:id="rId22"/>
    <p:sldId id="304" r:id="rId23"/>
    <p:sldId id="279" r:id="rId24"/>
    <p:sldId id="305" r:id="rId25"/>
    <p:sldId id="302" r:id="rId26"/>
    <p:sldId id="309" r:id="rId27"/>
    <p:sldId id="306" r:id="rId28"/>
    <p:sldId id="307" r:id="rId29"/>
    <p:sldId id="308" r:id="rId30"/>
    <p:sldId id="276" r:id="rId31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680"/>
    <a:srgbClr val="93819F"/>
    <a:srgbClr val="7A5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1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752071424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98663417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73" y="6122988"/>
            <a:ext cx="8024415" cy="3338512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2" y="1961876"/>
            <a:ext cx="8043270" cy="3608343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217106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24405" y="272224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585085" y="380238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595" y="343852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4664690" y="5739765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</a:t>
              </a:r>
              <a:r>
                <a:rPr lang="ko-KR" altLang="en-US" sz="1400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270286" y="1830717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6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32922" y="5846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9" y="1862455"/>
            <a:ext cx="10203442" cy="7928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768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인터페이스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목록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2" y="2399030"/>
            <a:ext cx="16279375" cy="5819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" y="1540510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61" y="5166995"/>
            <a:ext cx="8830597" cy="4537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89" y="1793239"/>
            <a:ext cx="14600421" cy="7437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9" y="1745614"/>
            <a:ext cx="15955455" cy="7183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6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" name="도형 7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WBS</a:t>
            </a:r>
            <a:endParaRPr lang="ko-KR" altLang="en-US" sz="4000" b="1" i="0" strike="noStrike" cap="none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" name="그림 10" descr="C:/Users/admin/AppData/Roaming/PolarisOffice/ETemp/4532_8769648/fImage48413412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" y="1783715"/>
            <a:ext cx="15972927" cy="719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1888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7627" y="2236153"/>
            <a:ext cx="8498787" cy="6590347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3813" y="2236154"/>
            <a:ext cx="7724087" cy="6590374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API TEST 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Postman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0A9FE-A9C5-4540-9699-892143D65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29" y="2661850"/>
            <a:ext cx="7788971" cy="5776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96131-CE80-4527-A329-EFCA7A736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0170" y="2661850"/>
            <a:ext cx="3065219" cy="577675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38D6A1-6C51-4BEA-8103-689EC873EA88}"/>
              </a:ext>
            </a:extLst>
          </p:cNvPr>
          <p:cNvSpPr/>
          <p:nvPr/>
        </p:nvSpPr>
        <p:spPr>
          <a:xfrm>
            <a:off x="13503314" y="5200026"/>
            <a:ext cx="693741" cy="7004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908ED0-7758-45A2-953D-646F731A10B6}"/>
              </a:ext>
            </a:extLst>
          </p:cNvPr>
          <p:cNvGrpSpPr/>
          <p:nvPr/>
        </p:nvGrpSpPr>
        <p:grpSpPr>
          <a:xfrm>
            <a:off x="1127868" y="4266194"/>
            <a:ext cx="4138295" cy="2709512"/>
            <a:chOff x="6924997" y="1518265"/>
            <a:chExt cx="4138295" cy="2758407"/>
          </a:xfrm>
        </p:grpSpPr>
        <p:pic>
          <p:nvPicPr>
            <p:cNvPr id="13" name="그림 2">
              <a:extLst>
                <a:ext uri="{FF2B5EF4-FFF2-40B4-BE49-F238E27FC236}">
                  <a16:creationId xmlns:a16="http://schemas.microsoft.com/office/drawing/2014/main" id="{83A6B47A-BEC8-4B04-B72B-259FB5655615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hqprint">
              <a:clrChange>
                <a:clrFrom>
                  <a:srgbClr val="68457F"/>
                </a:clrFrom>
                <a:clrTo>
                  <a:srgbClr val="6845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4997" y="1518265"/>
              <a:ext cx="4138295" cy="2758407"/>
            </a:xfrm>
            <a:prstGeom prst="rect">
              <a:avLst/>
            </a:prstGeom>
            <a:noFill/>
            <a:ln w="19050" cap="flat" cmpd="sng">
              <a:prstDash val="solid"/>
              <a:round/>
            </a:ln>
          </p:spPr>
        </p:pic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2D020553-DC27-4716-9A51-509E51104D3B}"/>
                </a:ext>
              </a:extLst>
            </p:cNvPr>
            <p:cNvSpPr txBox="1">
              <a:spLocks/>
            </p:cNvSpPr>
            <p:nvPr/>
          </p:nvSpPr>
          <p:spPr>
            <a:xfrm>
              <a:off x="7410802" y="2162757"/>
              <a:ext cx="3166683" cy="143116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 algn="l" rtl="0" latinLnBrk="0"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API TEST</a:t>
              </a:r>
              <a:r>
                <a:rPr lang="ko-KR" altLang="en-US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를 통해 즉각적 </a:t>
              </a:r>
              <a:r>
                <a:rPr lang="en-US" altLang="ko-KR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&amp; </a:t>
              </a:r>
              <a:r>
                <a:rPr lang="ko-KR" altLang="en-US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시각적 테스트 결과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8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>
            <a:off x="11371580" y="3706495"/>
            <a:ext cx="6459220" cy="3274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repository의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Containing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사용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0918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– </a:t>
            </a:r>
            <a:r>
              <a:rPr lang="ko-KR" alt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아이템</a:t>
            </a:r>
          </a:p>
        </p:txBody>
      </p:sp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4855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정보 조회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전체 둘러보기 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삭제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버튼을 통한 아이템 삭제</a:t>
            </a:r>
          </a:p>
        </p:txBody>
      </p:sp>
      <p:pic>
        <p:nvPicPr>
          <p:cNvPr id="2" name="fitback - Chrome 2022-04-22 17-27-52">
            <a:hlinkClick r:id="" action="ppaction://media"/>
            <a:extLst>
              <a:ext uri="{FF2B5EF4-FFF2-40B4-BE49-F238E27FC236}">
                <a16:creationId xmlns:a16="http://schemas.microsoft.com/office/drawing/2014/main" id="{308836D3-CDCB-4307-BD7E-DB4F7AC9C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545" y="1799590"/>
            <a:ext cx="9525635" cy="7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8" y="422593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마인드맵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20" y="1516697"/>
            <a:ext cx="7606413" cy="8380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034" y="1627504"/>
            <a:ext cx="6926580" cy="2795331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672" y="527367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6516674" y="2009139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관리</a:t>
            </a:r>
            <a:endParaRPr lang="ko-KR" altLang="en-US" sz="43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6345859" y="2591434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6047409" y="2995294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819" y="2803524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394" y="4559678"/>
            <a:ext cx="7414232" cy="5186216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5" y="4559678"/>
            <a:ext cx="7414231" cy="51862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260" y="3442970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1816735" y="4023995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1630045" y="5008245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40" y="4803140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48" y="1942336"/>
            <a:ext cx="4146586" cy="7853253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792" y="1942336"/>
            <a:ext cx="4291582" cy="7853253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 rot="21254214">
            <a:off x="7326947" y="1609406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Pages>26</Pages>
  <Words>465</Words>
  <Characters>0</Characters>
  <Application>Microsoft Office PowerPoint</Application>
  <DocSecurity>0</DocSecurity>
  <PresentationFormat>사용자 지정</PresentationFormat>
  <Lines>0</Lines>
  <Paragraphs>144</Paragraphs>
  <Slides>27</Slides>
  <Notes>25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나눔바른고딕</vt:lpstr>
      <vt:lpstr>맑은 고딕</vt:lpstr>
      <vt:lpstr>Arial</vt:lpstr>
      <vt:lpstr>Bahnschrift SemiBold SemiConden</vt:lpstr>
      <vt:lpstr>Calibri</vt:lpstr>
      <vt:lpstr>Verdana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신효원</cp:lastModifiedBy>
  <cp:revision>5</cp:revision>
  <dcterms:modified xsi:type="dcterms:W3CDTF">2022-04-22T09:47:32Z</dcterms:modified>
  <cp:version>9.104.123.46490</cp:version>
</cp:coreProperties>
</file>